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ADF0-FF01-4312-B855-C14673EFFFCF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EDF1D-751D-40CE-A5B6-25188FB3A3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29660-C5C9-4C4A-936D-07C2DD75CC3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6141-27C7-4FFF-A62C-A48FEE92A25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8ABB-7321-4628-B404-AC58F182D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y%20Documents\Downloads\MuaXuanOi-HoaTau-2631726.mp3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31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KÍNH CHÀO CÁC THẦY CÔ GIÁO VỀ DỰ TIẾT HỌC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43000" y="4648200"/>
            <a:ext cx="59436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052" tIns="47026" rIns="94052" bIns="47026" anchor="ctr"/>
          <a:lstStyle/>
          <a:p>
            <a:pPr algn="ctr" defTabSz="941388"/>
            <a:r>
              <a:rPr lang="en-US" sz="2400" b="1">
                <a:solidFill>
                  <a:srgbClr val="990033"/>
                </a:solidFill>
              </a:rPr>
              <a:t>GIÁO VIÊN : ĐOÀN THỊ THANH PHONG</a:t>
            </a:r>
          </a:p>
          <a:p>
            <a:pPr algn="ctr" defTabSz="941388"/>
            <a:r>
              <a:rPr lang="en-US" sz="2400" b="1">
                <a:solidFill>
                  <a:srgbClr val="990033"/>
                </a:solidFill>
              </a:rPr>
              <a:t>TRƯỜNG TIỂU HỌC VŨ XUÂN THIỀU</a:t>
            </a:r>
          </a:p>
        </p:txBody>
      </p:sp>
      <p:pic>
        <p:nvPicPr>
          <p:cNvPr id="3079" name="Picture 11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276600"/>
            <a:ext cx="114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" y="3429000"/>
            <a:ext cx="1295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AND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858000" y="4802188"/>
            <a:ext cx="2286000" cy="2055812"/>
          </a:xfrm>
          <a:prstGeom prst="rect">
            <a:avLst/>
          </a:prstGeom>
          <a:noFill/>
        </p:spPr>
      </p:pic>
      <p:pic>
        <p:nvPicPr>
          <p:cNvPr id="3082" name="Picture 15" descr="seagulls_flying_toget_a_hc"/>
          <p:cNvPicPr>
            <a:picLocks noChangeAspect="1" noChangeArrowheads="1" noCrop="1"/>
          </p:cNvPicPr>
          <p:nvPr/>
        </p:nvPicPr>
        <p:blipFill>
          <a:blip r:embed="rId6">
            <a:lum bright="8000"/>
          </a:blip>
          <a:srcRect/>
          <a:stretch>
            <a:fillRect/>
          </a:stretch>
        </p:blipFill>
        <p:spPr bwMode="auto">
          <a:xfrm flipH="1">
            <a:off x="533400" y="762000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AND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2188"/>
            <a:ext cx="1905000" cy="2055812"/>
          </a:xfrm>
          <a:prstGeom prst="rect">
            <a:avLst/>
          </a:prstGeom>
          <a:noFill/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181600" cy="205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Mĩ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thuật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 </a:t>
            </a:r>
          </a:p>
          <a:p>
            <a:pPr algn="ctr"/>
            <a:r>
              <a:rPr lang="en-US" sz="4400" b="1" kern="10" spc="-4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spc="-4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3</a:t>
            </a:r>
            <a:endParaRPr lang="en-US" sz="4400" b="1" kern="10" spc="-4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ehoi.cinet.vn/UserData/Image/Editor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4343401" cy="3429000"/>
          </a:xfrm>
          <a:prstGeom prst="rect">
            <a:avLst/>
          </a:prstGeom>
          <a:noFill/>
        </p:spPr>
      </p:pic>
      <p:pic>
        <p:nvPicPr>
          <p:cNvPr id="4100" name="Picture 4" descr="http://cinet.vn/userfiles/file/2013/hungvuong/images/giotoH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419600" cy="2933700"/>
          </a:xfrm>
          <a:prstGeom prst="rect">
            <a:avLst/>
          </a:prstGeom>
          <a:noFill/>
        </p:spPr>
      </p:pic>
      <p:pic>
        <p:nvPicPr>
          <p:cNvPr id="4102" name="Picture 6" descr="http://cinet.gov.vn/userfiles/file/2012/lehoitq/images/chuah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3800"/>
            <a:ext cx="4267200" cy="2924175"/>
          </a:xfrm>
          <a:prstGeom prst="rect">
            <a:avLst/>
          </a:prstGeom>
          <a:noFill/>
        </p:spPr>
      </p:pic>
      <p:pic>
        <p:nvPicPr>
          <p:cNvPr id="4104" name="Picture 8" descr="http://cinet.gov.vn/userfiles/file/2012/lehoitq/images/huongvuo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"/>
            <a:ext cx="42672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xreading.com/data/books_images/0/6/0627c99d541a9cf7e1a25c966b2033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0" y="304800"/>
            <a:ext cx="4203290" cy="2895600"/>
          </a:xfrm>
          <a:prstGeom prst="rect">
            <a:avLst/>
          </a:prstGeom>
          <a:noFill/>
        </p:spPr>
      </p:pic>
      <p:pic>
        <p:nvPicPr>
          <p:cNvPr id="1028" name="Picture 4" descr="Hinh anh dep trong le hoi dua voi o Buon Don hinh anh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"/>
            <a:ext cx="4498975" cy="3048000"/>
          </a:xfrm>
          <a:prstGeom prst="rect">
            <a:avLst/>
          </a:prstGeom>
          <a:noFill/>
        </p:spPr>
      </p:pic>
      <p:pic>
        <p:nvPicPr>
          <p:cNvPr id="1030" name="Picture 6" descr="Trau choi Do Son bi huc chet khi vua xung tran hinh anh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159428" cy="3293566"/>
          </a:xfrm>
          <a:prstGeom prst="rect">
            <a:avLst/>
          </a:prstGeom>
          <a:noFill/>
        </p:spPr>
      </p:pic>
      <p:pic>
        <p:nvPicPr>
          <p:cNvPr id="2050" name="Picture 2" descr="http://www.baotuyenquang.com.vn/media/images/2016/02/img_201602161614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352800"/>
            <a:ext cx="4572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7200" y="-6096000"/>
            <a:ext cx="5486399" cy="41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0" y="-7315200"/>
            <a:ext cx="5486399" cy="41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Admin\My Documents\Downloads\IMG_3084 (1).JPG"/>
          <p:cNvPicPr>
            <a:picLocks noChangeAspect="1" noChangeArrowheads="1"/>
          </p:cNvPicPr>
          <p:nvPr/>
        </p:nvPicPr>
        <p:blipFill>
          <a:blip r:embed="rId3"/>
          <a:srcRect l="16250" t="33750" r="15313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\My Documents\Downloads\IMG_308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26938" r="5805" b="14135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My Documents\Downloads\IMG_3086 (1).JPG"/>
          <p:cNvPicPr>
            <a:picLocks noChangeAspect="1" noChangeArrowheads="1"/>
          </p:cNvPicPr>
          <p:nvPr/>
        </p:nvPicPr>
        <p:blipFill>
          <a:blip r:embed="rId2"/>
          <a:srcRect l="24688" t="30000" r="17187" b="23750"/>
          <a:stretch>
            <a:fillRect/>
          </a:stretch>
        </p:blipFill>
        <p:spPr bwMode="auto">
          <a:xfrm>
            <a:off x="88557" y="0"/>
            <a:ext cx="88268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Tải hình nền máy tính ngộ nghĩnh hài hước nhất hiện n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838200"/>
            <a:ext cx="792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uaXuanOi-HoaTau-263172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LWRV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9200"/>
            <a:ext cx="2819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90700" cy="1790700"/>
          </a:xfrm>
          <a:prstGeom prst="rect">
            <a:avLst/>
          </a:prstGeom>
          <a:noFill/>
        </p:spPr>
      </p:pic>
      <p:pic>
        <p:nvPicPr>
          <p:cNvPr id="14341" name="Picture 20" descr="Picture1"/>
          <p:cNvPicPr>
            <a:picLocks noChangeAspect="1" noChangeArrowheads="1" noCrop="1"/>
          </p:cNvPicPr>
          <p:nvPr/>
        </p:nvPicPr>
        <p:blipFill>
          <a:blip r:embed="rId5">
            <a:lum bright="18000" contrast="12000"/>
          </a:blip>
          <a:srcRect/>
          <a:stretch>
            <a:fillRect/>
          </a:stretch>
        </p:blipFill>
        <p:spPr bwMode="auto">
          <a:xfrm>
            <a:off x="4800600" y="175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1905000" y="1143000"/>
            <a:ext cx="57150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41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Tifani HeavyH"/>
              </a:rPr>
              <a:t>Giê häC kÕt thóc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-36513" y="-9525"/>
            <a:ext cx="9194801" cy="6867525"/>
            <a:chOff x="-36444" y="-10160"/>
            <a:chExt cx="9194070" cy="6868160"/>
          </a:xfrm>
        </p:grpSpPr>
        <p:pic>
          <p:nvPicPr>
            <p:cNvPr id="14345" name="Picture 7" descr="Picture1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V="1">
              <a:off x="0" y="-5122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Picture1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3411386" y="3406140"/>
              <a:ext cx="6858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Picture1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V="1">
              <a:off x="5990905" y="3334583"/>
              <a:ext cx="6256831" cy="5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2" descr="Picture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5257448" y="3064247"/>
              <a:ext cx="3826862" cy="379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3" descr="Picture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8231333" y="-11893"/>
              <a:ext cx="924560" cy="92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4" descr="Picture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6444" y="13252"/>
              <a:ext cx="929640" cy="9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7" descr="Picture1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V="1">
              <a:off x="0" y="6812281"/>
              <a:ext cx="91440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1" descr="Picture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6042" y="3674831"/>
              <a:ext cx="3111934" cy="312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On-screen Show (4:3)</PresentationFormat>
  <Paragraphs>8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Tel:0485860589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Smart</cp:lastModifiedBy>
  <cp:revision>15</cp:revision>
  <dcterms:created xsi:type="dcterms:W3CDTF">2016-12-12T08:01:36Z</dcterms:created>
  <dcterms:modified xsi:type="dcterms:W3CDTF">2016-12-12T09:39:58Z</dcterms:modified>
</cp:coreProperties>
</file>